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6"/>
  </p:notesMasterIdLst>
  <p:sldIdLst>
    <p:sldId id="336" r:id="rId2"/>
    <p:sldId id="426" r:id="rId3"/>
    <p:sldId id="427" r:id="rId4"/>
    <p:sldId id="432" r:id="rId5"/>
    <p:sldId id="459" r:id="rId6"/>
    <p:sldId id="431" r:id="rId7"/>
    <p:sldId id="458" r:id="rId8"/>
    <p:sldId id="460" r:id="rId9"/>
    <p:sldId id="461" r:id="rId10"/>
    <p:sldId id="462" r:id="rId11"/>
    <p:sldId id="463" r:id="rId12"/>
    <p:sldId id="464" r:id="rId13"/>
    <p:sldId id="465" r:id="rId14"/>
    <p:sldId id="466" r:id="rId15"/>
  </p:sldIdLst>
  <p:sldSz cx="12192000" cy="6858000"/>
  <p:notesSz cx="6858000" cy="9144000"/>
  <p:embeddedFontLst>
    <p:embeddedFont>
      <p:font typeface="넥슨Lv1고딕" panose="020B0600000101010101" charset="-127"/>
      <p:regular r:id="rId17"/>
    </p:embeddedFont>
    <p:embeddedFont>
      <p:font typeface="넥슨Lv1고딕 Bold" panose="020B0600000101010101" charset="-127"/>
      <p:bold r:id="rId18"/>
    </p:embeddedFont>
    <p:embeddedFont>
      <p:font typeface="넥슨Lv1고딕 Light" panose="020B0600000101010101" charset="-12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971"/>
    <a:srgbClr val="000000"/>
    <a:srgbClr val="C00000"/>
    <a:srgbClr val="FF0000"/>
    <a:srgbClr val="F2F2F2"/>
    <a:srgbClr val="4472C4"/>
    <a:srgbClr val="002060"/>
    <a:srgbClr val="F1BEA7"/>
    <a:srgbClr val="E27774"/>
    <a:srgbClr val="A09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396" y="108"/>
      </p:cViewPr>
      <p:guideLst/>
    </p:cSldViewPr>
  </p:slideViewPr>
  <p:outlineViewPr>
    <p:cViewPr>
      <p:scale>
        <a:sx n="33" d="100"/>
        <a:sy n="33" d="100"/>
      </p:scale>
      <p:origin x="0" y="-6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F56F1-1FA2-43DB-BE5A-2418825F0886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1DD67-A659-4AF1-95DD-4632C03B5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00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2022-11-11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0EB2EE40-9B67-4919-819C-DC62116DB7E4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754716" y="1973587"/>
            <a:ext cx="8638903" cy="10545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ko-KR" altLang="en-US" sz="7200" b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구매관리 시스템 배포</a:t>
            </a:r>
            <a:endParaRPr lang="ko-KR" altLang="en-US" sz="7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1754716" y="4319929"/>
            <a:ext cx="3180679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엄진영 </a:t>
            </a:r>
            <a:r>
              <a:rPr lang="en-US" altLang="ko-KR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/ </a:t>
            </a:r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이윤진 </a:t>
            </a:r>
            <a:r>
              <a:rPr lang="en-US" altLang="ko-KR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/ </a:t>
            </a:r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정정민 </a:t>
            </a:r>
            <a:r>
              <a:rPr lang="en-US" altLang="ko-KR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/ </a:t>
            </a:r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정지훈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3B98AEB-735B-45DA-B3C3-978A61E4DCB3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34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207941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주의 사항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03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260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주의사항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타임리프 레이아웃패스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00517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3-1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주의사항 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타임리프 레이아웃 패스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에러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7821C5-9DA6-4640-B1AF-EE3CC794C90E}"/>
              </a:ext>
            </a:extLst>
          </p:cNvPr>
          <p:cNvSpPr txBox="1"/>
          <p:nvPr/>
        </p:nvSpPr>
        <p:spPr>
          <a:xfrm>
            <a:off x="9061961" y="1275517"/>
            <a:ext cx="299085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IDE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수행할시에는 아무런 관계가 없고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jar/war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배포시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“~{/layout”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와 같이 앞에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“/”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삽입시 패스를 인식하지 못하고 에러가 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~{/layout/basic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오류발생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~{layout/basic :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정상수행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2998A25-7FD9-4210-B672-2E2BAA69C729}"/>
              </a:ext>
            </a:extLst>
          </p:cNvPr>
          <p:cNvSpPr/>
          <p:nvPr/>
        </p:nvSpPr>
        <p:spPr>
          <a:xfrm>
            <a:off x="9126696" y="264072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B1CE98-1B33-4078-ACF9-613FE1E0C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96" y="3599453"/>
            <a:ext cx="5400000" cy="1525377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B20266EA-7F17-4B01-BDA9-C3630A5482A5}"/>
              </a:ext>
            </a:extLst>
          </p:cNvPr>
          <p:cNvSpPr/>
          <p:nvPr/>
        </p:nvSpPr>
        <p:spPr>
          <a:xfrm>
            <a:off x="9126696" y="302284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52560D-B71C-4764-B64B-ED23F7934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6" y="746083"/>
            <a:ext cx="5400000" cy="1451964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C3F2B70-E849-4A34-B15B-3F9E2533B1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871" b="68778"/>
          <a:stretch/>
        </p:blipFill>
        <p:spPr>
          <a:xfrm>
            <a:off x="1676029" y="1861686"/>
            <a:ext cx="5414896" cy="1384853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3CFAE023-E240-4302-804C-21F7B473703A}"/>
              </a:ext>
            </a:extLst>
          </p:cNvPr>
          <p:cNvSpPr/>
          <p:nvPr/>
        </p:nvSpPr>
        <p:spPr>
          <a:xfrm>
            <a:off x="2315465" y="153905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326709-BC74-492B-89B0-29B99DF947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647" b="50915"/>
          <a:stretch/>
        </p:blipFill>
        <p:spPr>
          <a:xfrm>
            <a:off x="1676029" y="4945105"/>
            <a:ext cx="5414896" cy="1686761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444BB547-E13C-4937-84F7-74D2A85A6DB4}"/>
              </a:ext>
            </a:extLst>
          </p:cNvPr>
          <p:cNvSpPr/>
          <p:nvPr/>
        </p:nvSpPr>
        <p:spPr>
          <a:xfrm>
            <a:off x="2315465" y="440728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398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주의사항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빌드 테스트 관련 주의점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542193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3-2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주의사항 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빌드 테스트 관련 주의점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7821C5-9DA6-4640-B1AF-EE3CC794C90E}"/>
              </a:ext>
            </a:extLst>
          </p:cNvPr>
          <p:cNvSpPr txBox="1"/>
          <p:nvPr/>
        </p:nvSpPr>
        <p:spPr>
          <a:xfrm>
            <a:off x="9061961" y="1275517"/>
            <a:ext cx="29908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gradlew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빌드 옵션중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build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와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clean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build :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테스트 코드까지 같이 수행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clean 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빌드된 패키지의 삭제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Build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옵션을 사용해 빌드를 수행하면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test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코드까지 모두 수행을 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Stock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의 경우 더미데이터 입력이 있어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300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개씩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10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번이 수행되어 해당 오류 데이터는 삭제하고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3000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번대가 되고 말았다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주의할것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!!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1151E6-7D27-412D-91E8-C66235D49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92" y="936591"/>
            <a:ext cx="4524924" cy="2771344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1612ADD-AB1F-49E2-A938-A8975EDF76DE}"/>
              </a:ext>
            </a:extLst>
          </p:cNvPr>
          <p:cNvSpPr/>
          <p:nvPr/>
        </p:nvSpPr>
        <p:spPr>
          <a:xfrm>
            <a:off x="4689550" y="276025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6F8CD35-0594-4BEB-B346-7BAEA79B68BB}"/>
              </a:ext>
            </a:extLst>
          </p:cNvPr>
          <p:cNvSpPr/>
          <p:nvPr/>
        </p:nvSpPr>
        <p:spPr>
          <a:xfrm>
            <a:off x="4689550" y="332939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7466F9C-AFB3-42E2-926A-E4A31AA724AC}"/>
              </a:ext>
            </a:extLst>
          </p:cNvPr>
          <p:cNvSpPr/>
          <p:nvPr/>
        </p:nvSpPr>
        <p:spPr>
          <a:xfrm>
            <a:off x="9137113" y="227227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9467758-C9A6-4A6A-9C51-A1D683311F09}"/>
              </a:ext>
            </a:extLst>
          </p:cNvPr>
          <p:cNvSpPr/>
          <p:nvPr/>
        </p:nvSpPr>
        <p:spPr>
          <a:xfrm>
            <a:off x="9137113" y="266463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CEA4C6-843C-4354-8430-8C73F64EC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92" y="3956727"/>
            <a:ext cx="6684114" cy="1964682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FA61E6FE-5528-496C-A321-8FEA3CEEAC18}"/>
              </a:ext>
            </a:extLst>
          </p:cNvPr>
          <p:cNvSpPr/>
          <p:nvPr/>
        </p:nvSpPr>
        <p:spPr>
          <a:xfrm>
            <a:off x="381369" y="573016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128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2515432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외부 서비스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05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397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외부서비스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공유기 포트 포워드 설정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583044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4-1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외부 서비스 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공유기 포트 포워드 설정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7821C5-9DA6-4640-B1AF-EE3CC794C90E}"/>
              </a:ext>
            </a:extLst>
          </p:cNvPr>
          <p:cNvSpPr txBox="1"/>
          <p:nvPr/>
        </p:nvSpPr>
        <p:spPr>
          <a:xfrm>
            <a:off x="9061961" y="1275517"/>
            <a:ext cx="29908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외부 서비스를 위하여 공유기에서 포트 포워드 설정을 진핸한다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내부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IP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주소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192.168.0.200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외부포트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8003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내부포트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8000</a:t>
            </a: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</a:t>
            </a:r>
            <a:r>
              <a:rPr lang="en-US" altLang="ko-KR" sz="1200">
                <a:solidFill>
                  <a:srgbClr val="FFC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http://mit-305.iptime.org:8003/</a:t>
            </a: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외부에서 접근시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DDNS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주소로 위와같이 브라우저에서 입력후 정상동작 하는지 테스트 하면 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7466F9C-AFB3-42E2-926A-E4A31AA724AC}"/>
              </a:ext>
            </a:extLst>
          </p:cNvPr>
          <p:cNvSpPr/>
          <p:nvPr/>
        </p:nvSpPr>
        <p:spPr>
          <a:xfrm>
            <a:off x="9137113" y="227227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9467758-C9A6-4A6A-9C51-A1D683311F09}"/>
              </a:ext>
            </a:extLst>
          </p:cNvPr>
          <p:cNvSpPr/>
          <p:nvPr/>
        </p:nvSpPr>
        <p:spPr>
          <a:xfrm>
            <a:off x="9137113" y="266463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BB16A8-0B03-4ED0-881E-6495AE5A3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89" y="3145323"/>
            <a:ext cx="6695585" cy="36267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9A14420-76E5-42FD-95E6-D502D6E49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439" y="810840"/>
            <a:ext cx="4253219" cy="3626776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93571B2-87CC-4F53-B870-6481668EBDE1}"/>
              </a:ext>
            </a:extLst>
          </p:cNvPr>
          <p:cNvSpPr/>
          <p:nvPr/>
        </p:nvSpPr>
        <p:spPr>
          <a:xfrm>
            <a:off x="5177095" y="388285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4CA7C31-19A5-4DBD-A893-EC7FA30D192F}"/>
              </a:ext>
            </a:extLst>
          </p:cNvPr>
          <p:cNvSpPr/>
          <p:nvPr/>
        </p:nvSpPr>
        <p:spPr>
          <a:xfrm>
            <a:off x="6292534" y="417817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D4EB6EB-69A1-48EF-915B-A15EE5A5B998}"/>
              </a:ext>
            </a:extLst>
          </p:cNvPr>
          <p:cNvSpPr/>
          <p:nvPr/>
        </p:nvSpPr>
        <p:spPr>
          <a:xfrm>
            <a:off x="248590" y="304970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7FCDD44-988C-4B63-9283-F59E9E5E4D64}"/>
              </a:ext>
            </a:extLst>
          </p:cNvPr>
          <p:cNvSpPr/>
          <p:nvPr/>
        </p:nvSpPr>
        <p:spPr>
          <a:xfrm>
            <a:off x="7097935" y="417817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421B8E9-77DC-44DB-8F37-B4E646A0406B}"/>
              </a:ext>
            </a:extLst>
          </p:cNvPr>
          <p:cNvSpPr/>
          <p:nvPr/>
        </p:nvSpPr>
        <p:spPr>
          <a:xfrm>
            <a:off x="9137113" y="303308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8FE5604-62A4-407D-8752-304E0ACFDA1F}"/>
              </a:ext>
            </a:extLst>
          </p:cNvPr>
          <p:cNvSpPr/>
          <p:nvPr/>
        </p:nvSpPr>
        <p:spPr>
          <a:xfrm>
            <a:off x="9137113" y="356322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49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5804402" y="334783"/>
            <a:ext cx="5530703" cy="6246627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404026" y="2948548"/>
            <a:ext cx="3334503" cy="96090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CONTENTS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6096000" y="2450442"/>
            <a:ext cx="294093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01 </a:t>
            </a:r>
            <a:r>
              <a:rPr lang="ko-KR" altLang="en-US" sz="160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ㅣ</a:t>
            </a:r>
            <a:r>
              <a:rPr lang="ko-KR" altLang="en-US" sz="160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빌드 테스트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38D88-528A-49F2-AA52-A303FEA3B02A}"/>
              </a:ext>
            </a:extLst>
          </p:cNvPr>
          <p:cNvSpPr txBox="1"/>
          <p:nvPr/>
        </p:nvSpPr>
        <p:spPr>
          <a:xfrm>
            <a:off x="6096000" y="3003918"/>
            <a:ext cx="3203826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02 </a:t>
            </a:r>
            <a:r>
              <a:rPr lang="ko-KR" altLang="en-US" sz="160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ㅣ</a:t>
            </a:r>
            <a:r>
              <a:rPr lang="ko-KR" altLang="en-US" sz="160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배포 및 테스트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D8E10F-6690-4FE0-A82A-E99609EC9267}"/>
              </a:ext>
            </a:extLst>
          </p:cNvPr>
          <p:cNvSpPr txBox="1"/>
          <p:nvPr/>
        </p:nvSpPr>
        <p:spPr>
          <a:xfrm>
            <a:off x="6096000" y="3515529"/>
            <a:ext cx="274857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03 </a:t>
            </a:r>
            <a:r>
              <a:rPr lang="ko-KR" altLang="en-US" sz="160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ㅣ</a:t>
            </a:r>
            <a:r>
              <a:rPr lang="ko-KR" altLang="en-US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 주의 사항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99E6EF-6010-4AB0-A69A-2FE4D129D021}"/>
              </a:ext>
            </a:extLst>
          </p:cNvPr>
          <p:cNvSpPr txBox="1"/>
          <p:nvPr/>
        </p:nvSpPr>
        <p:spPr>
          <a:xfrm>
            <a:off x="6095999" y="4069911"/>
            <a:ext cx="2952155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04 </a:t>
            </a:r>
            <a:r>
              <a:rPr lang="ko-KR" altLang="en-US" sz="160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ㅣ</a:t>
            </a:r>
            <a:r>
              <a:rPr lang="ko-KR" altLang="en-US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 외부 서비스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52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2515432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빌드 테스트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01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0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IDE 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개발환경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패키지 빌드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내장톰캣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42515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1-1 IDE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개발환경 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패키지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빌드수행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(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내장톰캣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)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서버에 배포전 패키징을 진행하여 문제는 없는지 사전 확인한다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bootJar 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내장톰캣을 포함한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jar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 startAt="2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bootWar 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내장 톰캣을 포함한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war</a:t>
            </a:r>
          </a:p>
          <a:p>
            <a:pPr marL="228600" indent="-228600">
              <a:buAutoNum type="arabicPeriod" startAt="2"/>
            </a:pP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위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가지중 편한 방식을 더블클릭하여 수행한다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D:\workboot\buymanage\build\libs\buymanage-0.0.1-SNAPSHOT.jar</a:t>
            </a: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톰캣이 내장된 패키지 파일이 생성된다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307" y="210947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8307" y="246098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10FDD9-D10A-4B98-B7CA-5AB10B72F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873560"/>
            <a:ext cx="4542969" cy="2055642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B6A4D709-ADCB-4CE1-B92E-EF732C87E34B}"/>
              </a:ext>
            </a:extLst>
          </p:cNvPr>
          <p:cNvSpPr/>
          <p:nvPr/>
        </p:nvSpPr>
        <p:spPr>
          <a:xfrm>
            <a:off x="769429" y="226973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159202-4B1C-468D-8681-9C9D95CFCD67}"/>
              </a:ext>
            </a:extLst>
          </p:cNvPr>
          <p:cNvSpPr/>
          <p:nvPr/>
        </p:nvSpPr>
        <p:spPr>
          <a:xfrm>
            <a:off x="769429" y="268208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E1AC06-E58F-489A-A4C1-58F6DB84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69" y="3114963"/>
            <a:ext cx="8469317" cy="2383748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CBF259-ECDC-4256-A14D-DB653B619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488" y="3514562"/>
            <a:ext cx="5183153" cy="3315307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E31C0A7D-D5C0-4145-B928-13408315160B}"/>
              </a:ext>
            </a:extLst>
          </p:cNvPr>
          <p:cNvSpPr/>
          <p:nvPr/>
        </p:nvSpPr>
        <p:spPr>
          <a:xfrm>
            <a:off x="3463564" y="411279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9BB8639-9D4C-4813-B965-777ABE2231E6}"/>
              </a:ext>
            </a:extLst>
          </p:cNvPr>
          <p:cNvSpPr/>
          <p:nvPr/>
        </p:nvSpPr>
        <p:spPr>
          <a:xfrm>
            <a:off x="9118307" y="338511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13592281-5A50-498D-91DD-9B9D6E1C042B}"/>
              </a:ext>
            </a:extLst>
          </p:cNvPr>
          <p:cNvSpPr/>
          <p:nvPr/>
        </p:nvSpPr>
        <p:spPr>
          <a:xfrm>
            <a:off x="1435889" y="2325055"/>
            <a:ext cx="135926" cy="13592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2ADEA9A-2E5E-4C55-845A-9F7BE6446D5D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571815" y="2393018"/>
            <a:ext cx="1987370" cy="1719772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30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IDE 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개발환경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서비스 기동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내장톰캣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71235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1-2 IDE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개발환경 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서비스 기동테스트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(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내장톰캣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)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서버에 배포전 서비스 기동을 진행하여 문제는 없는지 사전 확인한다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cmd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창을 띄우고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jar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패키지가 있는곳으로 이동한다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 startAt="2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java –jar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패키지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.jar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수행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 startAt="2"/>
            </a:pP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서비스 기동 로그 확인</a:t>
            </a:r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브라우저 를 통해 서비스 접근 후 확인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307" y="210947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8307" y="265167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9BB8639-9D4C-4813-B965-777ABE2231E6}"/>
              </a:ext>
            </a:extLst>
          </p:cNvPr>
          <p:cNvSpPr/>
          <p:nvPr/>
        </p:nvSpPr>
        <p:spPr>
          <a:xfrm>
            <a:off x="9118307" y="338511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FB6671-BA9B-4C61-B0F9-D02EABD3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60" y="1022366"/>
            <a:ext cx="5400000" cy="2824107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519E6FD7-B54E-4F9D-A2AE-5F78291748D1}"/>
              </a:ext>
            </a:extLst>
          </p:cNvPr>
          <p:cNvSpPr/>
          <p:nvPr/>
        </p:nvSpPr>
        <p:spPr>
          <a:xfrm>
            <a:off x="381369" y="90291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BF1FE5-D14A-4EF2-B2E5-D171AC278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07" y="1921326"/>
            <a:ext cx="5400000" cy="2824106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EF77715C-514E-4D5B-8CD7-17E1F827953F}"/>
              </a:ext>
            </a:extLst>
          </p:cNvPr>
          <p:cNvSpPr/>
          <p:nvPr/>
        </p:nvSpPr>
        <p:spPr>
          <a:xfrm>
            <a:off x="1829986" y="182570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39BEAA-DE0F-4DC3-8AE6-32C8C1EB3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072" y="3524621"/>
            <a:ext cx="5400000" cy="2925000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70CC9EEA-1E0F-4032-B7E5-449EA22DDF03}"/>
              </a:ext>
            </a:extLst>
          </p:cNvPr>
          <p:cNvSpPr/>
          <p:nvPr/>
        </p:nvSpPr>
        <p:spPr>
          <a:xfrm>
            <a:off x="3339651" y="342900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ACA30FD-322F-45C8-8475-86CB778BE382}"/>
              </a:ext>
            </a:extLst>
          </p:cNvPr>
          <p:cNvSpPr/>
          <p:nvPr/>
        </p:nvSpPr>
        <p:spPr>
          <a:xfrm>
            <a:off x="2391287" y="4494678"/>
            <a:ext cx="135926" cy="13592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E3C5A3D-4748-4D45-98E8-B9CDA6F91F5E}"/>
              </a:ext>
            </a:extLst>
          </p:cNvPr>
          <p:cNvCxnSpPr>
            <a:cxnSpLocks/>
            <a:stCxn id="16" idx="0"/>
            <a:endCxn id="24" idx="0"/>
          </p:cNvCxnSpPr>
          <p:nvPr/>
        </p:nvCxnSpPr>
        <p:spPr>
          <a:xfrm rot="5400000" flipH="1" flipV="1">
            <a:off x="2414422" y="3473828"/>
            <a:ext cx="1065678" cy="976022"/>
          </a:xfrm>
          <a:prstGeom prst="bentConnector3">
            <a:avLst>
              <a:gd name="adj1" fmla="val 121451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131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3102131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배포 및 테스트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02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808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D563ED17-A9FD-4B3A-B2F6-606779094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74" y="813489"/>
            <a:ext cx="3636615" cy="281829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배포서버 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Git Clone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63753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-1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배포서버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git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clone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65992"/>
            <a:ext cx="29908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Git</a:t>
            </a:r>
            <a:r>
              <a:rPr lang="ko-KR" altLang="en-US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설치는 아래 주소에서 한다</a:t>
            </a:r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https://git-scm.com/downloads</a:t>
            </a:r>
          </a:p>
          <a:p>
            <a:r>
              <a:rPr lang="ko-KR" altLang="en-US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그후 배포 서버 에서 그동안 개발한 소스를 클로닝 진행한다</a:t>
            </a:r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Git clone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주소 복사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CMD : git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clone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https://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주소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buymanage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생성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307" y="287317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A51E40A-7CE0-480D-8F58-FA3C5C6D0B17}"/>
              </a:ext>
            </a:extLst>
          </p:cNvPr>
          <p:cNvSpPr/>
          <p:nvPr/>
        </p:nvSpPr>
        <p:spPr>
          <a:xfrm>
            <a:off x="9118307" y="323420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C77E7D-075E-4B93-AF7F-D487B78DD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448" y="1955235"/>
            <a:ext cx="5019894" cy="1434985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77516CB-C7E9-41F4-9AE6-93254CBA8046}"/>
              </a:ext>
            </a:extLst>
          </p:cNvPr>
          <p:cNvSpPr/>
          <p:nvPr/>
        </p:nvSpPr>
        <p:spPr>
          <a:xfrm>
            <a:off x="8326032" y="284562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56B73C-626F-4E65-90A6-8E035E8F9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210" y="3757471"/>
            <a:ext cx="6031132" cy="2998497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0DC46B9E-C6B0-43F5-B1A8-EAD8CA9520B0}"/>
              </a:ext>
            </a:extLst>
          </p:cNvPr>
          <p:cNvSpPr/>
          <p:nvPr/>
        </p:nvSpPr>
        <p:spPr>
          <a:xfrm>
            <a:off x="4499384" y="449197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CC02132-06BE-4C0E-A0D6-BCDE84DF0194}"/>
              </a:ext>
            </a:extLst>
          </p:cNvPr>
          <p:cNvSpPr/>
          <p:nvPr/>
        </p:nvSpPr>
        <p:spPr>
          <a:xfrm>
            <a:off x="7449834" y="3070704"/>
            <a:ext cx="135926" cy="13592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ADA6EB6-082B-4B06-9A89-3B89AFAE40C8}"/>
              </a:ext>
            </a:extLst>
          </p:cNvPr>
          <p:cNvCxnSpPr>
            <a:cxnSpLocks/>
            <a:stCxn id="31" idx="4"/>
            <a:endCxn id="26" idx="0"/>
          </p:cNvCxnSpPr>
          <p:nvPr/>
        </p:nvCxnSpPr>
        <p:spPr>
          <a:xfrm rot="5400000">
            <a:off x="5413730" y="2387905"/>
            <a:ext cx="1285342" cy="2922792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6B0D8007-C7CC-4E19-B939-915B170FC5FC}"/>
              </a:ext>
            </a:extLst>
          </p:cNvPr>
          <p:cNvSpPr/>
          <p:nvPr/>
        </p:nvSpPr>
        <p:spPr>
          <a:xfrm>
            <a:off x="3337364" y="5188756"/>
            <a:ext cx="135926" cy="13592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1DB4FDC-0E43-4F25-AD8D-7481E76482B6}"/>
              </a:ext>
            </a:extLst>
          </p:cNvPr>
          <p:cNvCxnSpPr>
            <a:cxnSpLocks/>
            <a:stCxn id="16" idx="4"/>
            <a:endCxn id="20" idx="0"/>
          </p:cNvCxnSpPr>
          <p:nvPr/>
        </p:nvCxnSpPr>
        <p:spPr>
          <a:xfrm rot="16200000" flipH="1">
            <a:off x="4359322" y="4370687"/>
            <a:ext cx="685918" cy="2593908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E4FE9289-46E0-4C1D-B333-DE0A252579ED}"/>
              </a:ext>
            </a:extLst>
          </p:cNvPr>
          <p:cNvSpPr/>
          <p:nvPr/>
        </p:nvSpPr>
        <p:spPr>
          <a:xfrm>
            <a:off x="5931272" y="6010600"/>
            <a:ext cx="135926" cy="13592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030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배포서버 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내장톰캣사용 빌드수행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521995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-2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배포서버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내장톰캣사용 빌드수행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AEF0AD1-5707-4F42-89E6-41D39ED6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43" y="1153234"/>
            <a:ext cx="5867207" cy="3068447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99604351-49A8-42A6-AA26-8BFB1534BED3}"/>
              </a:ext>
            </a:extLst>
          </p:cNvPr>
          <p:cNvSpPr/>
          <p:nvPr/>
        </p:nvSpPr>
        <p:spPr>
          <a:xfrm>
            <a:off x="2408554" y="148585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7F7C69-48BA-49C7-8702-B4252C97D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938" y="3572647"/>
            <a:ext cx="6140123" cy="2039588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361A1AF0-685B-4CAA-B4FD-2D39DEED1505}"/>
              </a:ext>
            </a:extLst>
          </p:cNvPr>
          <p:cNvSpPr/>
          <p:nvPr/>
        </p:nvSpPr>
        <p:spPr>
          <a:xfrm>
            <a:off x="5904758" y="496883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2680AA-2F48-4624-BB6C-0EB27FF9854D}"/>
              </a:ext>
            </a:extLst>
          </p:cNvPr>
          <p:cNvSpPr txBox="1"/>
          <p:nvPr/>
        </p:nvSpPr>
        <p:spPr>
          <a:xfrm>
            <a:off x="9061962" y="1293661"/>
            <a:ext cx="29908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배포 서버 에서 빌드를 수행하여 서비스를 하기위한 준비를 한다</a:t>
            </a:r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gradlew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bootWar or bootJar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빌드후 생성된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War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패키지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톰캣내장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DADFA83-20D1-43B8-8950-F0C748767C9B}"/>
              </a:ext>
            </a:extLst>
          </p:cNvPr>
          <p:cNvSpPr/>
          <p:nvPr/>
        </p:nvSpPr>
        <p:spPr>
          <a:xfrm>
            <a:off x="9126697" y="246041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D9D9789-99A4-498E-A65C-4D52FAB38CE0}"/>
              </a:ext>
            </a:extLst>
          </p:cNvPr>
          <p:cNvSpPr/>
          <p:nvPr/>
        </p:nvSpPr>
        <p:spPr>
          <a:xfrm>
            <a:off x="9126697" y="282144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37C514CB-B5D1-4970-9765-7BCAD12CF7A7}"/>
              </a:ext>
            </a:extLst>
          </p:cNvPr>
          <p:cNvSpPr/>
          <p:nvPr/>
        </p:nvSpPr>
        <p:spPr>
          <a:xfrm>
            <a:off x="1466805" y="3667478"/>
            <a:ext cx="135926" cy="13592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E72AB1C-00E9-419E-BF78-1B19EB41A549}"/>
              </a:ext>
            </a:extLst>
          </p:cNvPr>
          <p:cNvCxnSpPr>
            <a:cxnSpLocks/>
            <a:stCxn id="14" idx="6"/>
            <a:endCxn id="27" idx="0"/>
          </p:cNvCxnSpPr>
          <p:nvPr/>
        </p:nvCxnSpPr>
        <p:spPr>
          <a:xfrm>
            <a:off x="1602731" y="3735441"/>
            <a:ext cx="4397648" cy="1233391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35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배포서버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서비스 기동 및 확인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84780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-3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배포서버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서비스 기동 및 확인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72B1F34B-487F-439B-A296-C991FF69D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60" y="1022366"/>
            <a:ext cx="5400000" cy="2824107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6641C09C-EA25-48B6-A92A-AF2614665AFB}"/>
              </a:ext>
            </a:extLst>
          </p:cNvPr>
          <p:cNvSpPr/>
          <p:nvPr/>
        </p:nvSpPr>
        <p:spPr>
          <a:xfrm>
            <a:off x="381369" y="90291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A70B-85AC-43CB-B508-BDE255ACC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07" y="1921326"/>
            <a:ext cx="5400000" cy="2824106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58A3028E-FA56-4244-A6CC-7C107CB8E55F}"/>
              </a:ext>
            </a:extLst>
          </p:cNvPr>
          <p:cNvSpPr/>
          <p:nvPr/>
        </p:nvSpPr>
        <p:spPr>
          <a:xfrm>
            <a:off x="1829986" y="182570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A016BE9-D1C1-461E-8397-121AFCD4A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072" y="3524621"/>
            <a:ext cx="5400000" cy="2925000"/>
          </a:xfrm>
          <a:prstGeom prst="rect">
            <a:avLst/>
          </a:prstGeom>
          <a:ln w="28575">
            <a:solidFill>
              <a:srgbClr val="33497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EBC36E8-D6E7-4258-8E24-8CFCFD5D854D}"/>
              </a:ext>
            </a:extLst>
          </p:cNvPr>
          <p:cNvSpPr/>
          <p:nvPr/>
        </p:nvSpPr>
        <p:spPr>
          <a:xfrm>
            <a:off x="3124060" y="345548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7821C5-9DA6-4640-B1AF-EE3CC794C90E}"/>
              </a:ext>
            </a:extLst>
          </p:cNvPr>
          <p:cNvSpPr txBox="1"/>
          <p:nvPr/>
        </p:nvSpPr>
        <p:spPr>
          <a:xfrm>
            <a:off x="9061961" y="1275517"/>
            <a:ext cx="2990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배포 서버에서 서비스를 기동하고 확이을 진행한다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cmd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창을 띄우고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jar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패키지가 있는곳으로 이동한다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 startAt="2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java –jar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패키지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.jar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수행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 startAt="2"/>
            </a:pP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서비스 기동 로그 확인</a:t>
            </a:r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브라우저 를 통해 서비스 접근 후 확인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2998A25-7FD9-4210-B672-2E2BAA69C729}"/>
              </a:ext>
            </a:extLst>
          </p:cNvPr>
          <p:cNvSpPr/>
          <p:nvPr/>
        </p:nvSpPr>
        <p:spPr>
          <a:xfrm>
            <a:off x="9118307" y="210947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8497819-0D41-4703-A411-20DFF4DD4AD9}"/>
              </a:ext>
            </a:extLst>
          </p:cNvPr>
          <p:cNvSpPr/>
          <p:nvPr/>
        </p:nvSpPr>
        <p:spPr>
          <a:xfrm>
            <a:off x="9118307" y="265167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7D6A3FB-97D6-4ED8-BDF6-B33D359AEAB1}"/>
              </a:ext>
            </a:extLst>
          </p:cNvPr>
          <p:cNvSpPr/>
          <p:nvPr/>
        </p:nvSpPr>
        <p:spPr>
          <a:xfrm>
            <a:off x="9118307" y="338511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BB15FC79-2413-4E3B-95CA-31AECA64C640}"/>
              </a:ext>
            </a:extLst>
          </p:cNvPr>
          <p:cNvSpPr/>
          <p:nvPr/>
        </p:nvSpPr>
        <p:spPr>
          <a:xfrm>
            <a:off x="2357998" y="4494678"/>
            <a:ext cx="135926" cy="13592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A0F9D82E-03CB-4FF1-9E11-41D064A1B13D}"/>
              </a:ext>
            </a:extLst>
          </p:cNvPr>
          <p:cNvCxnSpPr>
            <a:cxnSpLocks/>
            <a:stCxn id="21" idx="0"/>
            <a:endCxn id="23" idx="0"/>
          </p:cNvCxnSpPr>
          <p:nvPr/>
        </p:nvCxnSpPr>
        <p:spPr>
          <a:xfrm rot="5400000" flipH="1" flipV="1">
            <a:off x="2303223" y="3578220"/>
            <a:ext cx="1039197" cy="793720"/>
          </a:xfrm>
          <a:prstGeom prst="bentConnector3">
            <a:avLst>
              <a:gd name="adj1" fmla="val 121998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243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5925</TotalTime>
  <Words>534</Words>
  <Application>Microsoft Office PowerPoint</Application>
  <PresentationFormat>와이드스크린</PresentationFormat>
  <Paragraphs>162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Calibri Light</vt:lpstr>
      <vt:lpstr>Calibri</vt:lpstr>
      <vt:lpstr>맑은 고딕</vt:lpstr>
      <vt:lpstr>Arial</vt:lpstr>
      <vt:lpstr>넥슨Lv1고딕 Bold</vt:lpstr>
      <vt:lpstr>넥슨Lv1고딕</vt:lpstr>
      <vt:lpstr>넥슨Lv1고딕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정 지훈</cp:lastModifiedBy>
  <cp:revision>371</cp:revision>
  <dcterms:created xsi:type="dcterms:W3CDTF">2017-12-08T06:13:01Z</dcterms:created>
  <dcterms:modified xsi:type="dcterms:W3CDTF">2022-11-11T07:10:48Z</dcterms:modified>
</cp:coreProperties>
</file>